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556" r:id="rId3"/>
    <p:sldId id="350" r:id="rId4"/>
    <p:sldId id="621" r:id="rId5"/>
    <p:sldId id="622" r:id="rId6"/>
    <p:sldId id="634" r:id="rId7"/>
    <p:sldId id="660" r:id="rId8"/>
    <p:sldId id="540" r:id="rId9"/>
    <p:sldId id="640" r:id="rId10"/>
    <p:sldId id="641" r:id="rId11"/>
    <p:sldId id="989" r:id="rId12"/>
    <p:sldId id="991" r:id="rId13"/>
    <p:sldId id="642" r:id="rId14"/>
    <p:sldId id="643" r:id="rId15"/>
    <p:sldId id="645" r:id="rId16"/>
    <p:sldId id="647" r:id="rId17"/>
    <p:sldId id="925" r:id="rId18"/>
    <p:sldId id="646" r:id="rId19"/>
    <p:sldId id="648" r:id="rId20"/>
    <p:sldId id="649" r:id="rId21"/>
    <p:sldId id="650" r:id="rId22"/>
    <p:sldId id="653" r:id="rId23"/>
    <p:sldId id="655" r:id="rId24"/>
    <p:sldId id="656" r:id="rId25"/>
    <p:sldId id="664" r:id="rId26"/>
    <p:sldId id="665" r:id="rId27"/>
    <p:sldId id="666" r:id="rId28"/>
    <p:sldId id="654" r:id="rId29"/>
    <p:sldId id="992" r:id="rId30"/>
    <p:sldId id="652" r:id="rId31"/>
    <p:sldId id="651" r:id="rId32"/>
    <p:sldId id="658" r:id="rId33"/>
    <p:sldId id="659" r:id="rId34"/>
    <p:sldId id="924" r:id="rId35"/>
    <p:sldId id="257" r:id="rId36"/>
    <p:sldId id="263" r:id="rId37"/>
    <p:sldId id="264" r:id="rId38"/>
    <p:sldId id="267" r:id="rId39"/>
    <p:sldId id="265" r:id="rId40"/>
    <p:sldId id="266" r:id="rId41"/>
    <p:sldId id="268" r:id="rId42"/>
    <p:sldId id="993" r:id="rId43"/>
    <p:sldId id="269" r:id="rId44"/>
    <p:sldId id="270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988" r:id="rId55"/>
    <p:sldId id="281" r:id="rId56"/>
    <p:sldId id="282" r:id="rId57"/>
    <p:sldId id="283" r:id="rId58"/>
    <p:sldId id="284" r:id="rId59"/>
    <p:sldId id="285" r:id="rId60"/>
    <p:sldId id="287" r:id="rId61"/>
    <p:sldId id="288" r:id="rId62"/>
    <p:sldId id="289" r:id="rId63"/>
    <p:sldId id="291" r:id="rId64"/>
    <p:sldId id="32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8"/>
    <p:restoredTop sz="86428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tiff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tiff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80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</a:t>
                </a:r>
                <a:r>
                  <a:rPr lang="en-US"/>
                  <a:t>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 </a:t>
                </a: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(i.e., not in training)</a:t>
                </a:r>
                <a:endParaRPr lang="en-US" sz="28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3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combined data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means/variances of the </a:t>
            </a:r>
            <a:r>
              <a:rPr lang="en-US" dirty="0">
                <a:solidFill>
                  <a:schemeClr val="accent2"/>
                </a:solidFill>
              </a:rPr>
              <a:t>training and test datasets separately</a:t>
            </a:r>
            <a:r>
              <a:rPr lang="en-US" dirty="0"/>
              <a:t>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</p:spTree>
    <p:extLst>
      <p:ext uri="{BB962C8B-B14F-4D97-AF65-F5344CB8AC3E}">
        <p14:creationId xmlns:p14="http://schemas.microsoft.com/office/powerpoint/2010/main" val="17574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mean/variance of the combined data.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means/variances of the training and test datasets separately.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97E7BE-ED26-0A45-8505-468C72A90017}"/>
              </a:ext>
            </a:extLst>
          </p:cNvPr>
          <p:cNvSpPr/>
          <p:nvPr/>
        </p:nvSpPr>
        <p:spPr>
          <a:xfrm>
            <a:off x="1988360" y="5547768"/>
            <a:ext cx="6406938" cy="1123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Two important properties we want to preserve</a:t>
            </a:r>
          </a:p>
          <a:p>
            <a:pPr marL="342900" indent="-342900">
              <a:buAutoNum type="arabicPeriod"/>
            </a:pPr>
            <a:r>
              <a:rPr lang="en-US" dirty="0"/>
              <a:t>Training and test data are drawn from the same distribution.</a:t>
            </a:r>
          </a:p>
          <a:p>
            <a:pPr marL="342900" indent="-342900">
              <a:buAutoNum type="arabicPeriod"/>
            </a:pPr>
            <a:r>
              <a:rPr lang="en-US" dirty="0"/>
              <a:t>Test data is never used in training.</a:t>
            </a:r>
          </a:p>
        </p:txBody>
      </p:sp>
    </p:spTree>
    <p:extLst>
      <p:ext uri="{BB962C8B-B14F-4D97-AF65-F5344CB8AC3E}">
        <p14:creationId xmlns:p14="http://schemas.microsoft.com/office/powerpoint/2010/main" val="68010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the training dataset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could be used multiple times for model selection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/>
          </a:bodyPr>
          <a:lstStyle/>
          <a:p>
            <a:r>
              <a:rPr lang="en-US" dirty="0"/>
              <a:t>Homework 2: Due </a:t>
            </a:r>
            <a:r>
              <a:rPr lang="en-US" b="1" dirty="0"/>
              <a:t>Feb 24 </a:t>
            </a:r>
            <a:r>
              <a:rPr lang="en-US" dirty="0"/>
              <a:t>(Thu)</a:t>
            </a:r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9720222" cy="1060483"/>
              </a:xfrm>
              <a:prstGeom prst="rect">
                <a:avLst/>
              </a:prstGeom>
              <a:blipFill>
                <a:blip r:embed="rId4"/>
                <a:stretch>
                  <a:fillRect l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5211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(i.e., used only once),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038619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80386197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9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29037</TotalTime>
  <Words>2635</Words>
  <Application>Microsoft Macintosh PowerPoint</Application>
  <PresentationFormat>Widescreen</PresentationFormat>
  <Paragraphs>466</Paragraphs>
  <Slides>64</Slides>
  <Notes>0</Notes>
  <HiddenSlides>18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Short Discussion on HW2</vt:lpstr>
      <vt:lpstr>Short Discussion on HW2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2691</cp:revision>
  <cp:lastPrinted>2020-02-13T16:58:38Z</cp:lastPrinted>
  <dcterms:created xsi:type="dcterms:W3CDTF">2017-08-24T15:35:37Z</dcterms:created>
  <dcterms:modified xsi:type="dcterms:W3CDTF">2022-02-22T20:51:14Z</dcterms:modified>
</cp:coreProperties>
</file>